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c62bf5477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c62bf5477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c62bf547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c62bf547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c62bf5477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c62bf5477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00" y="249275"/>
            <a:ext cx="363375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577" y="304800"/>
            <a:ext cx="1743634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536" y="249275"/>
            <a:ext cx="50324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664550" y="202550"/>
            <a:ext cx="49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8" name="Google Shape;58;p13"/>
          <p:cNvCxnSpPr/>
          <p:nvPr/>
        </p:nvCxnSpPr>
        <p:spPr>
          <a:xfrm>
            <a:off x="2362575" y="249275"/>
            <a:ext cx="173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9" name="Google Shape;59;p13"/>
          <p:cNvCxnSpPr/>
          <p:nvPr/>
        </p:nvCxnSpPr>
        <p:spPr>
          <a:xfrm>
            <a:off x="5379200" y="202550"/>
            <a:ext cx="362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0" name="Google Shape;60;p13"/>
          <p:cNvSpPr txBox="1"/>
          <p:nvPr/>
        </p:nvSpPr>
        <p:spPr>
          <a:xfrm>
            <a:off x="621200" y="-89425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485px</a:t>
            </a:r>
            <a:endParaRPr sz="1000"/>
          </a:p>
        </p:txBody>
      </p:sp>
      <p:sp>
        <p:nvSpPr>
          <p:cNvPr id="61" name="Google Shape;61;p13"/>
          <p:cNvSpPr txBox="1"/>
          <p:nvPr/>
        </p:nvSpPr>
        <p:spPr>
          <a:xfrm>
            <a:off x="2921675" y="-76200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880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2" name="Google Shape;62;p13"/>
          <p:cNvSpPr txBox="1"/>
          <p:nvPr/>
        </p:nvSpPr>
        <p:spPr>
          <a:xfrm>
            <a:off x="6654500" y="-89425"/>
            <a:ext cx="86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1300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3" name="Google Shape;63;p13"/>
          <p:cNvSpPr txBox="1"/>
          <p:nvPr/>
        </p:nvSpPr>
        <p:spPr>
          <a:xfrm>
            <a:off x="4002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 </a:t>
            </a:r>
            <a:r>
              <a:rPr lang="en" sz="1000"/>
              <a:t>column</a:t>
            </a:r>
            <a:r>
              <a:rPr lang="en" sz="1000"/>
              <a:t> layout</a:t>
            </a:r>
            <a:endParaRPr sz="1000"/>
          </a:p>
        </p:txBody>
      </p:sp>
      <p:sp>
        <p:nvSpPr>
          <p:cNvPr id="64" name="Google Shape;64;p13"/>
          <p:cNvSpPr txBox="1"/>
          <p:nvPr/>
        </p:nvSpPr>
        <p:spPr>
          <a:xfrm>
            <a:off x="170527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</a:t>
            </a:r>
            <a:r>
              <a:rPr lang="en" sz="1000"/>
              <a:t> column layout</a:t>
            </a:r>
            <a:endParaRPr sz="1000"/>
          </a:p>
        </p:txBody>
      </p:sp>
      <p:sp>
        <p:nvSpPr>
          <p:cNvPr id="65" name="Google Shape;65;p13"/>
          <p:cNvSpPr txBox="1"/>
          <p:nvPr/>
        </p:nvSpPr>
        <p:spPr>
          <a:xfrm>
            <a:off x="4679000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r>
              <a:rPr lang="en" sz="1000"/>
              <a:t> column layout</a:t>
            </a:r>
            <a:endParaRPr sz="1000"/>
          </a:p>
        </p:txBody>
      </p:sp>
      <p:cxnSp>
        <p:nvCxnSpPr>
          <p:cNvPr id="66" name="Google Shape;66;p13"/>
          <p:cNvCxnSpPr>
            <a:stCxn id="67" idx="3"/>
          </p:cNvCxnSpPr>
          <p:nvPr/>
        </p:nvCxnSpPr>
        <p:spPr>
          <a:xfrm flipH="1" rot="10800000">
            <a:off x="2391525" y="470400"/>
            <a:ext cx="5182800" cy="38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" name="Google Shape;67;p13"/>
          <p:cNvSpPr txBox="1"/>
          <p:nvPr/>
        </p:nvSpPr>
        <p:spPr>
          <a:xfrm>
            <a:off x="1298625" y="2625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center</a:t>
            </a:r>
            <a:endParaRPr sz="1000"/>
          </a:p>
        </p:txBody>
      </p:sp>
      <p:sp>
        <p:nvSpPr>
          <p:cNvPr id="68" name="Google Shape;68;p13"/>
          <p:cNvSpPr txBox="1"/>
          <p:nvPr/>
        </p:nvSpPr>
        <p:spPr>
          <a:xfrm>
            <a:off x="4286300" y="2286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right</a:t>
            </a:r>
            <a:endParaRPr sz="1000"/>
          </a:p>
        </p:txBody>
      </p:sp>
      <p:sp>
        <p:nvSpPr>
          <p:cNvPr id="69" name="Google Shape;69;p13"/>
          <p:cNvSpPr txBox="1"/>
          <p:nvPr/>
        </p:nvSpPr>
        <p:spPr>
          <a:xfrm>
            <a:off x="1250100" y="4714250"/>
            <a:ext cx="6573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top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0" name="Google Shape;70;p13"/>
          <p:cNvCxnSpPr/>
          <p:nvPr/>
        </p:nvCxnSpPr>
        <p:spPr>
          <a:xfrm flipH="1">
            <a:off x="1144875" y="4910050"/>
            <a:ext cx="270900" cy="10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" name="Google Shape;71;p13"/>
          <p:cNvSpPr txBox="1"/>
          <p:nvPr/>
        </p:nvSpPr>
        <p:spPr>
          <a:xfrm>
            <a:off x="4211425" y="4776100"/>
            <a:ext cx="6573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top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2" name="Google Shape;72;p13"/>
          <p:cNvCxnSpPr/>
          <p:nvPr/>
        </p:nvCxnSpPr>
        <p:spPr>
          <a:xfrm flipH="1">
            <a:off x="4106200" y="4971900"/>
            <a:ext cx="270900" cy="10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" name="Google Shape;73;p13"/>
          <p:cNvSpPr txBox="1"/>
          <p:nvPr/>
        </p:nvSpPr>
        <p:spPr>
          <a:xfrm>
            <a:off x="9111725" y="4598400"/>
            <a:ext cx="6573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top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4" name="Google Shape;74;p13"/>
          <p:cNvCxnSpPr/>
          <p:nvPr/>
        </p:nvCxnSpPr>
        <p:spPr>
          <a:xfrm flipH="1">
            <a:off x="9006500" y="4794200"/>
            <a:ext cx="270900" cy="10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Palette</a:t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455750" y="1526400"/>
            <a:ext cx="1519200" cy="1519200"/>
          </a:xfrm>
          <a:prstGeom prst="rect">
            <a:avLst/>
          </a:prstGeom>
          <a:solidFill>
            <a:srgbClr val="007D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 txBox="1"/>
          <p:nvPr/>
        </p:nvSpPr>
        <p:spPr>
          <a:xfrm>
            <a:off x="47745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r>
              <a:rPr lang="en"/>
              <a:t>007d7b</a:t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2445625" y="1526400"/>
            <a:ext cx="1519200" cy="151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 txBox="1"/>
          <p:nvPr/>
        </p:nvSpPr>
        <p:spPr>
          <a:xfrm>
            <a:off x="2467325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#000000</a:t>
            </a:r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4572000" y="1526400"/>
            <a:ext cx="1519200" cy="15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 txBox="1"/>
          <p:nvPr/>
        </p:nvSpPr>
        <p:spPr>
          <a:xfrm>
            <a:off x="459370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#ffffff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Typography</a:t>
            </a: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470225" y="1171925"/>
            <a:ext cx="615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font-family: Arial, Helvetica, sans-serif;</a:t>
            </a:r>
            <a:endParaRPr/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4525"/>
            <a:ext cx="5734261" cy="326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Sizes</a:t>
            </a:r>
            <a:endParaRPr/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 {font-size: 1.25em;}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figcaption, label, input, small {font-size: 1em;}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nav a {font-size: 1.5em;}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h1 {font-size: 3em;}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h2 {font-size: 2em;}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